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57" r:id="rId4"/>
    <p:sldId id="258" r:id="rId5"/>
    <p:sldId id="259" r:id="rId6"/>
    <p:sldId id="260" r:id="rId7"/>
    <p:sldId id="261"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11/21/2017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11/21/2017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11/21/2017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11/21/2017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11/21/2017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11/21/2017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11/21/2017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11/21/2017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11/21/2017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11/21/2017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11/21/2017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11/21/2017</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WINTER CONFERENCE AND EVENTS</a:t>
            </a:r>
          </a:p>
        </p:txBody>
      </p:sp>
      <p:sp>
        <p:nvSpPr>
          <p:cNvPr id="3" name="Subtitle 2"/>
          <p:cNvSpPr>
            <a:spLocks noGrp="1"/>
          </p:cNvSpPr>
          <p:nvPr>
            <p:ph type="subTitle" idx="1"/>
          </p:nvPr>
        </p:nvSpPr>
        <p:spPr/>
        <p:txBody>
          <a:bodyPr/>
          <a:lstStyle/>
          <a:p>
            <a:r>
              <a:rPr lang="en-US" dirty="0"/>
              <a:t>Tuesday, November 21, 2017</a:t>
            </a:r>
          </a:p>
        </p:txBody>
      </p:sp>
    </p:spTree>
    <p:extLst>
      <p:ext uri="{BB962C8B-B14F-4D97-AF65-F5344CB8AC3E}">
        <p14:creationId xmlns:p14="http://schemas.microsoft.com/office/powerpoint/2010/main" val="1282510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Fundraising Opportunities</a:t>
            </a:r>
          </a:p>
        </p:txBody>
      </p:sp>
      <p:sp>
        <p:nvSpPr>
          <p:cNvPr id="3" name="Content Placeholder 2"/>
          <p:cNvSpPr>
            <a:spLocks noGrp="1"/>
          </p:cNvSpPr>
          <p:nvPr>
            <p:ph idx="1"/>
          </p:nvPr>
        </p:nvSpPr>
        <p:spPr>
          <a:xfrm>
            <a:off x="2773599" y="1885285"/>
            <a:ext cx="7796540" cy="4691683"/>
          </a:xfrm>
        </p:spPr>
        <p:txBody>
          <a:bodyPr>
            <a:normAutofit/>
          </a:bodyPr>
          <a:lstStyle/>
          <a:p>
            <a:endParaRPr lang="en-US" sz="2200" b="1" dirty="0"/>
          </a:p>
        </p:txBody>
      </p:sp>
    </p:spTree>
    <p:extLst>
      <p:ext uri="{BB962C8B-B14F-4D97-AF65-F5344CB8AC3E}">
        <p14:creationId xmlns:p14="http://schemas.microsoft.com/office/powerpoint/2010/main" val="3367514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WINTER CONFERENCE </a:t>
            </a:r>
          </a:p>
        </p:txBody>
      </p:sp>
      <p:sp>
        <p:nvSpPr>
          <p:cNvPr id="3" name="Content Placeholder 2"/>
          <p:cNvSpPr>
            <a:spLocks noGrp="1"/>
          </p:cNvSpPr>
          <p:nvPr>
            <p:ph idx="1"/>
          </p:nvPr>
        </p:nvSpPr>
        <p:spPr>
          <a:xfrm>
            <a:off x="2773599" y="1885285"/>
            <a:ext cx="7796540" cy="4691683"/>
          </a:xfrm>
        </p:spPr>
        <p:txBody>
          <a:bodyPr>
            <a:normAutofit lnSpcReduction="10000"/>
          </a:bodyPr>
          <a:lstStyle/>
          <a:p>
            <a:r>
              <a:rPr lang="en-US" sz="2400" b="1" dirty="0"/>
              <a:t>Date: Saturday, February 3, 2018</a:t>
            </a:r>
          </a:p>
          <a:p>
            <a:r>
              <a:rPr lang="en-US" sz="2400" b="1" dirty="0"/>
              <a:t>Location: Pacific Lutheran University</a:t>
            </a:r>
          </a:p>
          <a:p>
            <a:r>
              <a:rPr lang="en-US" sz="2400" b="1" dirty="0"/>
              <a:t>Registration Cost: $30.00</a:t>
            </a:r>
          </a:p>
          <a:p>
            <a:r>
              <a:rPr lang="en-US" sz="2400" b="1" dirty="0"/>
              <a:t>Notes:</a:t>
            </a:r>
          </a:p>
          <a:p>
            <a:pPr lvl="1"/>
            <a:r>
              <a:rPr lang="en-US" sz="2200" b="1" dirty="0"/>
              <a:t>TAKE ALL DAY OFF WORK! We will be gone from super early in the AM and not getting back home until 4:30ish. </a:t>
            </a:r>
          </a:p>
          <a:p>
            <a:pPr lvl="1"/>
            <a:r>
              <a:rPr lang="en-US" sz="2200" b="1" dirty="0"/>
              <a:t>All students will ride the bus, no personal transportation</a:t>
            </a:r>
          </a:p>
        </p:txBody>
      </p:sp>
    </p:spTree>
    <p:extLst>
      <p:ext uri="{BB962C8B-B14F-4D97-AF65-F5344CB8AC3E}">
        <p14:creationId xmlns:p14="http://schemas.microsoft.com/office/powerpoint/2010/main" val="3905001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Who gets registered for this event?</a:t>
            </a:r>
          </a:p>
        </p:txBody>
      </p:sp>
      <p:sp>
        <p:nvSpPr>
          <p:cNvPr id="3" name="Content Placeholder 2"/>
          <p:cNvSpPr>
            <a:spLocks noGrp="1"/>
          </p:cNvSpPr>
          <p:nvPr>
            <p:ph idx="1"/>
          </p:nvPr>
        </p:nvSpPr>
        <p:spPr/>
        <p:txBody>
          <a:bodyPr>
            <a:normAutofit/>
          </a:bodyPr>
          <a:lstStyle/>
          <a:p>
            <a:r>
              <a:rPr lang="en-US" sz="2200" b="1" dirty="0"/>
              <a:t>Did you sign up for an event? You get registered!</a:t>
            </a:r>
          </a:p>
          <a:p>
            <a:r>
              <a:rPr lang="en-US" sz="2200" b="1" dirty="0"/>
              <a:t>Events can be changed until January 5, 2018</a:t>
            </a:r>
          </a:p>
          <a:p>
            <a:pPr marL="0" indent="0">
              <a:buNone/>
            </a:pPr>
            <a:endParaRPr lang="en-US" sz="2200" b="1" dirty="0"/>
          </a:p>
        </p:txBody>
      </p:sp>
    </p:spTree>
    <p:extLst>
      <p:ext uri="{BB962C8B-B14F-4D97-AF65-F5344CB8AC3E}">
        <p14:creationId xmlns:p14="http://schemas.microsoft.com/office/powerpoint/2010/main" val="4114540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Events that are </a:t>
            </a:r>
            <a:r>
              <a:rPr lang="en-US" b="1" dirty="0">
                <a:solidFill>
                  <a:srgbClr val="FF0000"/>
                </a:solidFill>
              </a:rPr>
              <a:t>STRAIGHT TO STATE</a:t>
            </a:r>
            <a:r>
              <a:rPr lang="en-US" b="1" dirty="0"/>
              <a:t>!</a:t>
            </a:r>
          </a:p>
        </p:txBody>
      </p:sp>
      <p:sp>
        <p:nvSpPr>
          <p:cNvPr id="3" name="Content Placeholder 2"/>
          <p:cNvSpPr>
            <a:spLocks noGrp="1"/>
          </p:cNvSpPr>
          <p:nvPr>
            <p:ph idx="1"/>
          </p:nvPr>
        </p:nvSpPr>
        <p:spPr>
          <a:xfrm>
            <a:off x="2172749" y="2052116"/>
            <a:ext cx="8397390" cy="3997828"/>
          </a:xfrm>
        </p:spPr>
        <p:txBody>
          <a:bodyPr>
            <a:normAutofit/>
          </a:bodyPr>
          <a:lstStyle/>
          <a:p>
            <a:r>
              <a:rPr lang="en-US" sz="2200" b="1" dirty="0"/>
              <a:t>3D Animation, Business Financial Plan, Business Plan, Coding &amp; Programing, Computer Game &amp; Simulation Programing, Future Business Leader, and Mobile Application Development, Local Chapter Business Report, Community Service Project</a:t>
            </a:r>
          </a:p>
          <a:p>
            <a:endParaRPr lang="en-US" sz="2200" b="1" dirty="0"/>
          </a:p>
          <a:p>
            <a:r>
              <a:rPr lang="en-US" sz="2200" b="1" dirty="0"/>
              <a:t>Due date = March 2018</a:t>
            </a:r>
          </a:p>
          <a:p>
            <a:pPr marL="0" indent="0">
              <a:buNone/>
            </a:pPr>
            <a:endParaRPr lang="en-US" sz="2200" b="1" dirty="0"/>
          </a:p>
        </p:txBody>
      </p:sp>
    </p:spTree>
    <p:extLst>
      <p:ext uri="{BB962C8B-B14F-4D97-AF65-F5344CB8AC3E}">
        <p14:creationId xmlns:p14="http://schemas.microsoft.com/office/powerpoint/2010/main" val="3826051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Events that are </a:t>
            </a:r>
            <a:r>
              <a:rPr lang="en-US" b="1" dirty="0">
                <a:solidFill>
                  <a:srgbClr val="FF0000"/>
                </a:solidFill>
              </a:rPr>
              <a:t>PERFORMED AT WITNER CONFERENCE</a:t>
            </a:r>
            <a:r>
              <a:rPr lang="en-US" b="1" dirty="0"/>
              <a:t>!</a:t>
            </a:r>
          </a:p>
        </p:txBody>
      </p:sp>
      <p:sp>
        <p:nvSpPr>
          <p:cNvPr id="3" name="Content Placeholder 2"/>
          <p:cNvSpPr>
            <a:spLocks noGrp="1"/>
          </p:cNvSpPr>
          <p:nvPr>
            <p:ph idx="1"/>
          </p:nvPr>
        </p:nvSpPr>
        <p:spPr>
          <a:xfrm>
            <a:off x="2348917" y="2052116"/>
            <a:ext cx="8221222" cy="3997828"/>
          </a:xfrm>
        </p:spPr>
        <p:txBody>
          <a:bodyPr>
            <a:normAutofit lnSpcReduction="10000"/>
          </a:bodyPr>
          <a:lstStyle/>
          <a:p>
            <a:r>
              <a:rPr lang="en-US" sz="2200" b="1" dirty="0"/>
              <a:t>Business Ethics, Client Service, Electronic Career Portfolio, Emerging Business Issues, Entrepreneurship, Global Business, Graphic Design, Help Desk, Hospitality Management, Impromptu Speaking, Intro to Business Presentation, Intro to Public Speaking, Job Interview (finals), Management Decision Making, Management Information Systems, Marketing, Network Design, PSA, Public Speaking, Publication Design, Sales Presentation, Social Media Campaign, Sports &amp; Entertainment Management</a:t>
            </a:r>
          </a:p>
        </p:txBody>
      </p:sp>
    </p:spTree>
    <p:extLst>
      <p:ext uri="{BB962C8B-B14F-4D97-AF65-F5344CB8AC3E}">
        <p14:creationId xmlns:p14="http://schemas.microsoft.com/office/powerpoint/2010/main" val="477482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Events that are PRE-JUDGED!</a:t>
            </a:r>
          </a:p>
        </p:txBody>
      </p:sp>
      <p:sp>
        <p:nvSpPr>
          <p:cNvPr id="3" name="Content Placeholder 2"/>
          <p:cNvSpPr>
            <a:spLocks noGrp="1"/>
          </p:cNvSpPr>
          <p:nvPr>
            <p:ph idx="1"/>
          </p:nvPr>
        </p:nvSpPr>
        <p:spPr>
          <a:xfrm>
            <a:off x="1048624" y="1744910"/>
            <a:ext cx="10075178" cy="4305034"/>
          </a:xfrm>
        </p:spPr>
        <p:txBody>
          <a:bodyPr>
            <a:normAutofit/>
          </a:bodyPr>
          <a:lstStyle/>
          <a:p>
            <a:r>
              <a:rPr lang="en-US" sz="2200" b="1" dirty="0"/>
              <a:t>Job Interview (cover letter &amp; resume)</a:t>
            </a:r>
          </a:p>
          <a:p>
            <a:pPr marL="0" indent="0">
              <a:buNone/>
            </a:pPr>
            <a:r>
              <a:rPr lang="en-US" sz="2200" b="1" dirty="0"/>
              <a:t>EVENTS PRE-JUDGED BUT NOT PREFORMED AT WINTER!</a:t>
            </a:r>
          </a:p>
          <a:p>
            <a:r>
              <a:rPr lang="en-US" sz="2200" b="1" dirty="0"/>
              <a:t>Digital Video Production (URL)</a:t>
            </a:r>
          </a:p>
          <a:p>
            <a:r>
              <a:rPr lang="en-US" sz="2200" b="1" dirty="0"/>
              <a:t>E-Business (URL)</a:t>
            </a:r>
          </a:p>
          <a:p>
            <a:r>
              <a:rPr lang="en-US" sz="2200" b="1" dirty="0"/>
              <a:t>Website Design (URL)</a:t>
            </a:r>
          </a:p>
          <a:p>
            <a:endParaRPr lang="en-US" sz="2200" b="1" dirty="0"/>
          </a:p>
          <a:p>
            <a:pPr marL="0" indent="0">
              <a:buNone/>
            </a:pPr>
            <a:r>
              <a:rPr lang="en-US" sz="2200" b="1" dirty="0"/>
              <a:t>ALL PREJUDGED EVENTS ARE DUE TO RUSTY </a:t>
            </a:r>
            <a:r>
              <a:rPr lang="en-US" sz="2200" b="1" u="sng" dirty="0">
                <a:solidFill>
                  <a:srgbClr val="FFFF00"/>
                </a:solidFill>
              </a:rPr>
              <a:t>FIRDAY, DECEMBER 15</a:t>
            </a:r>
            <a:r>
              <a:rPr lang="en-US" sz="2200" b="1" dirty="0"/>
              <a:t>! </a:t>
            </a:r>
          </a:p>
        </p:txBody>
      </p:sp>
      <p:sp>
        <p:nvSpPr>
          <p:cNvPr id="4" name="TextBox 3"/>
          <p:cNvSpPr txBox="1"/>
          <p:nvPr/>
        </p:nvSpPr>
        <p:spPr>
          <a:xfrm>
            <a:off x="6820260" y="3367450"/>
            <a:ext cx="3749879" cy="1200329"/>
          </a:xfrm>
          <a:prstGeom prst="rect">
            <a:avLst/>
          </a:prstGeom>
          <a:noFill/>
        </p:spPr>
        <p:txBody>
          <a:bodyPr wrap="square" rtlCol="0">
            <a:spAutoFit/>
          </a:bodyPr>
          <a:lstStyle/>
          <a:p>
            <a:r>
              <a:rPr lang="en-US" b="1" dirty="0">
                <a:solidFill>
                  <a:srgbClr val="FF0000"/>
                </a:solidFill>
              </a:rPr>
              <a:t>***DVP, E-Business, &amp; Website Design will move onto state based on top 6 places from pre-judged score</a:t>
            </a:r>
          </a:p>
        </p:txBody>
      </p:sp>
    </p:spTree>
    <p:extLst>
      <p:ext uri="{BB962C8B-B14F-4D97-AF65-F5344CB8AC3E}">
        <p14:creationId xmlns:p14="http://schemas.microsoft.com/office/powerpoint/2010/main" val="2975195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DO YOU NEED TO DO?</a:t>
            </a:r>
          </a:p>
        </p:txBody>
      </p:sp>
      <p:sp>
        <p:nvSpPr>
          <p:cNvPr id="3" name="Content Placeholder 2"/>
          <p:cNvSpPr>
            <a:spLocks noGrp="1"/>
          </p:cNvSpPr>
          <p:nvPr>
            <p:ph idx="1"/>
          </p:nvPr>
        </p:nvSpPr>
        <p:spPr>
          <a:xfrm>
            <a:off x="1048624" y="1744910"/>
            <a:ext cx="10075178" cy="4305034"/>
          </a:xfrm>
        </p:spPr>
        <p:txBody>
          <a:bodyPr>
            <a:normAutofit/>
          </a:bodyPr>
          <a:lstStyle/>
          <a:p>
            <a:r>
              <a:rPr lang="en-US" sz="2200" b="1" dirty="0"/>
              <a:t>Check you events in </a:t>
            </a:r>
            <a:r>
              <a:rPr lang="en-US" sz="2200" b="1" dirty="0" err="1"/>
              <a:t>Rusty’s</a:t>
            </a:r>
            <a:r>
              <a:rPr lang="en-US" sz="2200" b="1" dirty="0"/>
              <a:t> room, 103. Make sure your events are correct. If not, we can change them. List will be posted after Thanksgiving break!</a:t>
            </a:r>
          </a:p>
          <a:p>
            <a:r>
              <a:rPr lang="en-US" sz="2200" b="1" u="sng" dirty="0"/>
              <a:t>WORK WORK WORK!!!</a:t>
            </a:r>
            <a:r>
              <a:rPr lang="en-US" sz="2200" b="1" dirty="0"/>
              <a:t>  Keep the tradition of winning alive!</a:t>
            </a:r>
          </a:p>
        </p:txBody>
      </p:sp>
    </p:spTree>
    <p:extLst>
      <p:ext uri="{BB962C8B-B14F-4D97-AF65-F5344CB8AC3E}">
        <p14:creationId xmlns:p14="http://schemas.microsoft.com/office/powerpoint/2010/main" val="22859345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TM16401375[[fn=Madison]]</Template>
  <TotalTime>30</TotalTime>
  <Words>349</Words>
  <Application>Microsoft Office PowerPoint</Application>
  <PresentationFormat>Widescreen</PresentationFormat>
  <Paragraphs>31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MS Shell Dlg 2</vt:lpstr>
      <vt:lpstr>Wingdings</vt:lpstr>
      <vt:lpstr>Wingdings 3</vt:lpstr>
      <vt:lpstr>Madison</vt:lpstr>
      <vt:lpstr>WINTER CONFERENCE AND EVENTS</vt:lpstr>
      <vt:lpstr>Fundraising Opportunities</vt:lpstr>
      <vt:lpstr>WINTER CONFERENCE </vt:lpstr>
      <vt:lpstr>Who gets registered for this event?</vt:lpstr>
      <vt:lpstr>Events that are STRAIGHT TO STATE!</vt:lpstr>
      <vt:lpstr>Events that are PERFORMED AT WITNER CONFERENCE!</vt:lpstr>
      <vt:lpstr>Events that are PRE-JUDGED!</vt:lpstr>
      <vt:lpstr>WHAT DO YOU NEED TO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WINTER CONFERENCE AND EVENTS</dc:title>
  <dc:creator>Peter Rustemeyer</dc:creator>
  <cp:lastModifiedBy>Peter Rustemeyer</cp:lastModifiedBy>
  <cp:revision>3</cp:revision>
  <dcterms:created xsi:type="dcterms:W3CDTF">2017-11-21T19:32:26Z</dcterms:created>
  <dcterms:modified xsi:type="dcterms:W3CDTF">2017-11-21T20:02:37Z</dcterms:modified>
</cp:coreProperties>
</file>