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301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FBLA Meeting 10/31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Turkey Baskets, Fundraising, Competitive Events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Turkey Baskets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sz="2800" b="1" dirty="0"/>
              <a:t>Volunteer Shifts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800" b="1" dirty="0"/>
              <a:t>Community Service Hours</a:t>
            </a:r>
          </a:p>
          <a:p>
            <a:pPr marL="457200" lvl="0" indent="-342900">
              <a:spcBef>
                <a:spcPts val="0"/>
              </a:spcBef>
            </a:pPr>
            <a:r>
              <a:rPr lang="en" sz="2800" b="1" dirty="0"/>
              <a:t>Community Service Awards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Fall Conference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Permission Slips due Thursday, November 9th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DRESS CODE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Kitsap Convention Center</a:t>
            </a:r>
          </a:p>
          <a:p>
            <a:pPr marL="914400" lvl="1" indent="-317500" rtl="0">
              <a:spcBef>
                <a:spcPts val="0"/>
              </a:spcBef>
            </a:pPr>
            <a:r>
              <a:rPr lang="en" sz="1800" b="1" dirty="0"/>
              <a:t>November 14th @ 8:00 am</a:t>
            </a:r>
          </a:p>
          <a:p>
            <a:pPr marL="914400" lvl="1" indent="-317500" rtl="0">
              <a:spcBef>
                <a:spcPts val="0"/>
              </a:spcBef>
            </a:pPr>
            <a:r>
              <a:rPr lang="en" sz="1800" b="1" dirty="0"/>
              <a:t>$30 fine already added to your account</a:t>
            </a:r>
          </a:p>
        </p:txBody>
      </p:sp>
      <p:pic>
        <p:nvPicPr>
          <p:cNvPr id="1026" name="Picture 2" descr="Image result for fbla dress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702" y="1677035"/>
            <a:ext cx="3615272" cy="253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Code of Conduct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600" b="1" dirty="0"/>
              <a:t>Rules concerning:</a:t>
            </a:r>
          </a:p>
          <a:p>
            <a:pPr marL="285750" indent="-285750"/>
            <a:r>
              <a:rPr lang="en-US" sz="1600" b="1" dirty="0"/>
              <a:t>Behavior (sexual and nonsexual)</a:t>
            </a:r>
          </a:p>
          <a:p>
            <a:pPr marL="285750" lvl="1" indent="-285750"/>
            <a:r>
              <a:rPr lang="en-US" sz="1400" b="1" dirty="0"/>
              <a:t>Boys are </a:t>
            </a:r>
            <a:r>
              <a:rPr lang="en-US" sz="1400" b="1" dirty="0">
                <a:solidFill>
                  <a:srgbClr val="FF0000"/>
                </a:solidFill>
              </a:rPr>
              <a:t>red</a:t>
            </a:r>
            <a:r>
              <a:rPr lang="en-US" sz="1400" b="1" dirty="0"/>
              <a:t>. Girls are </a:t>
            </a:r>
            <a:r>
              <a:rPr lang="en-US" sz="1400" b="1" dirty="0">
                <a:solidFill>
                  <a:schemeClr val="tx1"/>
                </a:solidFill>
              </a:rPr>
              <a:t>blue</a:t>
            </a:r>
            <a:r>
              <a:rPr lang="en-US" sz="1400" b="1" dirty="0"/>
              <a:t>. Do not </a:t>
            </a:r>
            <a:r>
              <a:rPr lang="en-US" sz="1400" b="1" dirty="0">
                <a:solidFill>
                  <a:srgbClr val="7030A0"/>
                </a:solidFill>
              </a:rPr>
              <a:t>purple</a:t>
            </a:r>
            <a:r>
              <a:rPr lang="en-US" sz="1400" b="1" dirty="0"/>
              <a:t>. </a:t>
            </a:r>
          </a:p>
          <a:p>
            <a:pPr marL="285750" indent="-285750"/>
            <a:r>
              <a:rPr lang="en-US" sz="1600" b="1" dirty="0"/>
              <a:t>Alcohol/Drugs/Tobacco</a:t>
            </a:r>
          </a:p>
          <a:p>
            <a:pPr marL="285750" lvl="1" indent="-285750"/>
            <a:r>
              <a:rPr lang="en-US" sz="1400" b="1" dirty="0"/>
              <a:t>All products must be left at home and are not to be on you or your person at any time</a:t>
            </a:r>
          </a:p>
          <a:p>
            <a:pPr marL="285750" lvl="1" indent="-285750"/>
            <a:r>
              <a:rPr lang="en-US" sz="1400" b="1" dirty="0"/>
              <a:t>If over 18, same rules apply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Discipline (depending on severity of action):</a:t>
            </a:r>
          </a:p>
          <a:p>
            <a:pPr marL="285750" indent="-285750"/>
            <a:r>
              <a:rPr lang="en-US" b="1" dirty="0"/>
              <a:t>Warning/parent conference</a:t>
            </a:r>
          </a:p>
          <a:p>
            <a:pPr marL="285750" indent="-285750"/>
            <a:r>
              <a:rPr lang="en-US" b="1" dirty="0"/>
              <a:t>Immediate removal from event</a:t>
            </a:r>
          </a:p>
          <a:p>
            <a:pPr marL="285750" indent="-285750"/>
            <a:r>
              <a:rPr lang="en-US" b="1" dirty="0"/>
              <a:t>Immediate removal from Hazen FBLA chapter</a:t>
            </a:r>
          </a:p>
          <a:p>
            <a:pPr marL="285750" indent="-285750"/>
            <a:r>
              <a:rPr lang="en-US" b="1" dirty="0"/>
              <a:t>Ineligibility to travel to other events</a:t>
            </a:r>
          </a:p>
          <a:p>
            <a:pPr marL="285750" indent="-285750"/>
            <a:r>
              <a:rPr lang="en-US" b="1" dirty="0"/>
              <a:t>Ineligibility to rejoin Hazen FBLA</a:t>
            </a:r>
          </a:p>
          <a:p>
            <a:pPr marL="285750" indent="-285750"/>
            <a:r>
              <a:rPr lang="en-US" b="1" dirty="0"/>
              <a:t>Discipline given by Hazen Admin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Fundraising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TURN IN YOUR MONEY HONEY (including dues)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Money is turned into ASB office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Receipts shown to Rusty in exchange for code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Competitive Events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CHECK YO SELF BEFORE YOU RECK YO SELF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No group may have more than 3 people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sz="2400" b="1" dirty="0"/>
              <a:t>You may only do 4 events</a:t>
            </a:r>
          </a:p>
          <a:p>
            <a:pPr marL="914400" lvl="1" indent="-317500" rtl="0">
              <a:spcBef>
                <a:spcPts val="0"/>
              </a:spcBef>
            </a:pPr>
            <a:r>
              <a:rPr lang="en" sz="1800" b="1" dirty="0"/>
              <a:t>Only 3 can be presentation events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273653"/>
            <a:ext cx="8520600" cy="74414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CONGRATULATIONS!!!</a:t>
            </a:r>
          </a:p>
        </p:txBody>
      </p:sp>
      <p:pic>
        <p:nvPicPr>
          <p:cNvPr id="2054" name="Picture 6" descr="Image may contain: 1 person, smi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102" y="410000"/>
            <a:ext cx="3813198" cy="381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hape 115"/>
          <p:cNvSpPr txBox="1">
            <a:spLocks/>
          </p:cNvSpPr>
          <p:nvPr/>
        </p:nvSpPr>
        <p:spPr>
          <a:xfrm>
            <a:off x="1024754" y="1859330"/>
            <a:ext cx="4121249" cy="23638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" sz="2400" b="1" dirty="0">
                <a:solidFill>
                  <a:schemeClr val="dk2"/>
                </a:solidFill>
              </a:rPr>
              <a:t>Ashley Vo is Washington FBLA’s Member of the Month for October 2017!</a:t>
            </a:r>
          </a:p>
        </p:txBody>
      </p:sp>
    </p:spTree>
    <p:extLst>
      <p:ext uri="{BB962C8B-B14F-4D97-AF65-F5344CB8AC3E}">
        <p14:creationId xmlns:p14="http://schemas.microsoft.com/office/powerpoint/2010/main" val="1840223349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204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Roboto</vt:lpstr>
      <vt:lpstr>Arial</vt:lpstr>
      <vt:lpstr>Geometric</vt:lpstr>
      <vt:lpstr>FBLA Meeting 10/31</vt:lpstr>
      <vt:lpstr>Turkey Baskets</vt:lpstr>
      <vt:lpstr>Fall Conference</vt:lpstr>
      <vt:lpstr>Code of Conduct</vt:lpstr>
      <vt:lpstr>Fundraising</vt:lpstr>
      <vt:lpstr>Competitive Events</vt:lpstr>
      <vt:lpstr>CONGRATULATIONS!!!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FBLA Meeting 10/31</dc:title>
  <dc:creator>Peter Rustemeyer</dc:creator>
  <cp:lastModifiedBy>Peter Rustemeyer</cp:lastModifiedBy>
  <cp:revision>2</cp:revision>
  <dcterms:modified xsi:type="dcterms:W3CDTF">2017-10-31T19:24:28Z</dcterms:modified>
</cp:coreProperties>
</file>