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10/4/2017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52E09-75B3-1C4E-9B13-4B48573D3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FBLa oct. 4</a:t>
            </a:r>
            <a:r>
              <a:rPr lang="en-US" baseline="30000" dirty="0"/>
              <a:t>th</a:t>
            </a:r>
            <a:r>
              <a:rPr lang="en-US" dirty="0"/>
              <a:t>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F92B5-392C-434D-9FC4-C20DF9907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694180"/>
          </a:xfrm>
        </p:spPr>
        <p:txBody>
          <a:bodyPr/>
          <a:lstStyle/>
          <a:p>
            <a:r>
              <a:rPr lang="en-US" dirty="0"/>
              <a:t>Dues, fundraising, buddy shirts, conferences.</a:t>
            </a:r>
          </a:p>
          <a:p>
            <a:r>
              <a:rPr lang="en-US" dirty="0"/>
              <a:t>Please sign in as you enter through or exit! </a:t>
            </a:r>
          </a:p>
          <a:p>
            <a:r>
              <a:rPr lang="en-US" dirty="0"/>
              <a:t>SIGN IN = ON ROSTER AND FINED DUES! </a:t>
            </a:r>
          </a:p>
        </p:txBody>
      </p:sp>
    </p:spTree>
    <p:extLst>
      <p:ext uri="{BB962C8B-B14F-4D97-AF65-F5344CB8AC3E}">
        <p14:creationId xmlns:p14="http://schemas.microsoft.com/office/powerpoint/2010/main" val="411799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1560-6746-FD49-B2F3-B8207123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6A1F3-907A-3C4C-9394-CBEE237F0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718698"/>
            <a:ext cx="10058400" cy="3453502"/>
          </a:xfrm>
        </p:spPr>
        <p:txBody>
          <a:bodyPr>
            <a:normAutofit/>
          </a:bodyPr>
          <a:lstStyle/>
          <a:p>
            <a:r>
              <a:rPr lang="en-US" sz="2800" b="1" dirty="0"/>
              <a:t>CHAPTER DUES ARE $35.00</a:t>
            </a:r>
          </a:p>
          <a:p>
            <a:pPr lvl="1"/>
            <a:r>
              <a:rPr lang="en-US" sz="2600" b="1" dirty="0"/>
              <a:t>$20 goes to national office, $15 stays with Hazen FBLA to purchase items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New this year!!!</a:t>
            </a:r>
          </a:p>
          <a:p>
            <a:pPr marL="0" indent="0" algn="ctr">
              <a:buNone/>
            </a:pPr>
            <a:r>
              <a:rPr lang="en-US" sz="2800" b="1" dirty="0"/>
              <a:t>Hazen Administration and Ms. Nolan are requiring you to purchase ASB cards at the time of paying chapter dues. ASB cards at $30.00</a:t>
            </a:r>
          </a:p>
        </p:txBody>
      </p:sp>
    </p:spTree>
    <p:extLst>
      <p:ext uri="{BB962C8B-B14F-4D97-AF65-F5344CB8AC3E}">
        <p14:creationId xmlns:p14="http://schemas.microsoft.com/office/powerpoint/2010/main" val="11353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FFFD-C1AC-F346-BBFB-5C38AB57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Club/Buddy shirts!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02C07-64E8-FC44-8DDD-2DE25F71F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want designs from you!!</a:t>
            </a:r>
          </a:p>
          <a:p>
            <a:r>
              <a:rPr lang="en-US" sz="2800" b="1" dirty="0"/>
              <a:t>Submit designs to </a:t>
            </a:r>
            <a:r>
              <a:rPr lang="en-US" sz="2800" b="1" u="sng" dirty="0"/>
              <a:t>Anthony Glaefke by October 15</a:t>
            </a:r>
            <a:r>
              <a:rPr lang="en-US" sz="2800" b="1" u="sng" baseline="30000" dirty="0"/>
              <a:t>th</a:t>
            </a:r>
            <a:endParaRPr lang="en-US" sz="2800" b="1" u="sng" dirty="0"/>
          </a:p>
          <a:p>
            <a:r>
              <a:rPr lang="en-US" sz="2800" b="1" dirty="0"/>
              <a:t>There will be an online poll through FB</a:t>
            </a:r>
          </a:p>
        </p:txBody>
      </p:sp>
    </p:spTree>
    <p:extLst>
      <p:ext uri="{BB962C8B-B14F-4D97-AF65-F5344CB8AC3E}">
        <p14:creationId xmlns:p14="http://schemas.microsoft.com/office/powerpoint/2010/main" val="177629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98A7-F88B-3A48-B112-3BD6D060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Fundraising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90C2-37B0-6A4E-814E-5DBAE5FEC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Chipotle fundraiser, date TBD</a:t>
            </a:r>
          </a:p>
          <a:p>
            <a:r>
              <a:rPr lang="en-US" sz="2800" b="1" dirty="0"/>
              <a:t>Christmas Grams</a:t>
            </a:r>
          </a:p>
          <a:p>
            <a:r>
              <a:rPr lang="en-US" sz="2800" b="1" dirty="0"/>
              <a:t>Valentine’s Day Grams</a:t>
            </a:r>
          </a:p>
          <a:p>
            <a:r>
              <a:rPr lang="en-US" sz="2800" b="1" dirty="0"/>
              <a:t>Car washes (near state)</a:t>
            </a:r>
          </a:p>
          <a:p>
            <a:r>
              <a:rPr lang="en-US" sz="2800" b="1" dirty="0"/>
              <a:t>Buddy Shirts (Oct/Nov)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275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2E8A-8455-4740-B354-36F6EF43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fundraiser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F1993-6EAF-6C43-AA4F-A5661C738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4500"/>
            <a:ext cx="10058400" cy="4648200"/>
          </a:xfrm>
        </p:spPr>
        <p:txBody>
          <a:bodyPr>
            <a:noAutofit/>
          </a:bodyPr>
          <a:lstStyle/>
          <a:p>
            <a:r>
              <a:rPr lang="en-US" sz="2800" b="1" dirty="0"/>
              <a:t>Where: Hazen HS Lecture Hall</a:t>
            </a:r>
          </a:p>
          <a:p>
            <a:r>
              <a:rPr lang="en-US" sz="2800" b="1" dirty="0"/>
              <a:t>When: Tuesday, October 24, 2017 @ 2:15 PM</a:t>
            </a:r>
          </a:p>
          <a:p>
            <a:r>
              <a:rPr lang="en-US" sz="2800" b="1" dirty="0"/>
              <a:t>What: Great American Opportunities</a:t>
            </a:r>
          </a:p>
          <a:p>
            <a:pPr lvl="1"/>
            <a:r>
              <a:rPr lang="en-US" sz="2400" b="1" dirty="0"/>
              <a:t>Selling online access codes to downloadable coupon books for your phone</a:t>
            </a:r>
          </a:p>
          <a:p>
            <a:pPr lvl="1"/>
            <a:endParaRPr lang="en-US" sz="2400" b="1" dirty="0"/>
          </a:p>
          <a:p>
            <a:r>
              <a:rPr lang="en-US" sz="2800" b="1" dirty="0"/>
              <a:t>Assignment: </a:t>
            </a:r>
          </a:p>
          <a:p>
            <a:r>
              <a:rPr lang="en-US" sz="2800" b="1" dirty="0"/>
              <a:t>Fill out these phone sheets with at least 20 phone numbers! If you sell 10 access codes, that $200 AND YOU GET TO KEEP THE MONEY!!!</a:t>
            </a:r>
          </a:p>
        </p:txBody>
      </p:sp>
    </p:spTree>
    <p:extLst>
      <p:ext uri="{BB962C8B-B14F-4D97-AF65-F5344CB8AC3E}">
        <p14:creationId xmlns:p14="http://schemas.microsoft.com/office/powerpoint/2010/main" val="350780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98A7-F88B-3A48-B112-3BD6D060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Puget sound region Fall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90C2-37B0-6A4E-814E-5DBAE5FEC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Where: Kitsap Convention Center - Bremerton, WA </a:t>
            </a:r>
          </a:p>
          <a:p>
            <a:r>
              <a:rPr lang="en-US" sz="2800" b="1" dirty="0"/>
              <a:t>When: Tuesday, November 14, 2017 @ 8:00 am</a:t>
            </a:r>
          </a:p>
          <a:p>
            <a:r>
              <a:rPr lang="en-US" sz="2800" b="1" dirty="0"/>
              <a:t>How much: $30 registration fee</a:t>
            </a:r>
          </a:p>
          <a:p>
            <a:endParaRPr lang="en-US" sz="2800" b="1" dirty="0"/>
          </a:p>
          <a:p>
            <a:r>
              <a:rPr lang="en-US" sz="2800" b="1" dirty="0"/>
              <a:t>SIGN UP SHEET GOING AROUND NOW! YOU SIGN UP, YOU GO!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6599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7CC2E-7730-4C47-AFFF-F8C8E00C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522125"/>
          </a:xfrm>
        </p:spPr>
        <p:txBody>
          <a:bodyPr>
            <a:normAutofit/>
          </a:bodyPr>
          <a:lstStyle/>
          <a:p>
            <a:pPr marL="182880" indent="-182880" algn="ctr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sz="7600" dirty="0"/>
              <a:t>Questions/comments?</a:t>
            </a:r>
            <a:br>
              <a:rPr lang="en-US" sz="7600" dirty="0"/>
            </a:br>
            <a:r>
              <a:rPr lang="en-US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 meeting: </a:t>
            </a:r>
            <a:br>
              <a:rPr lang="en-US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TUESDAY, OCTOBER 10</a:t>
            </a:r>
            <a:br>
              <a:rPr lang="en-US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 HALL</a:t>
            </a:r>
          </a:p>
        </p:txBody>
      </p:sp>
    </p:spTree>
    <p:extLst>
      <p:ext uri="{BB962C8B-B14F-4D97-AF65-F5344CB8AC3E}">
        <p14:creationId xmlns:p14="http://schemas.microsoft.com/office/powerpoint/2010/main" val="25462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Wood Type</vt:lpstr>
      <vt:lpstr>FBLa oct. 4th 2017</vt:lpstr>
      <vt:lpstr>Dues</vt:lpstr>
      <vt:lpstr>Club/Buddy shirts!</vt:lpstr>
      <vt:lpstr>Fundraising </vt:lpstr>
      <vt:lpstr>Upcoming fundraiser</vt:lpstr>
      <vt:lpstr>Puget sound region Fall Conference</vt:lpstr>
      <vt:lpstr>Questions/comments? Next meeting:  TUESDAY, OCTOBER 10 LECTURE HALL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FBLa oct. 4th 2017</dc:title>
  <dc:creator>Peter Rustemeyer</dc:creator>
  <cp:lastModifiedBy>Peter Rustemeyer</cp:lastModifiedBy>
  <cp:revision>5</cp:revision>
  <dcterms:modified xsi:type="dcterms:W3CDTF">2017-10-04T18:22:13Z</dcterms:modified>
</cp:coreProperties>
</file>