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1" r:id="rId6"/>
    <p:sldId id="263" r:id="rId7"/>
    <p:sldId id="262" r:id="rId8"/>
    <p:sldId id="264" r:id="rId9"/>
    <p:sldId id="265" r:id="rId10"/>
    <p:sldId id="267" r:id="rId11"/>
    <p:sldId id="271" r:id="rId12"/>
    <p:sldId id="268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40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815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79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CD8AF4A-1A11-4B23-94A2-DE9B12E72B23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30A2706-6928-4AA3-81D0-E1B5B7EC5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CAA5-BE12-4E23-B012-5F99C659A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1156281"/>
            <a:ext cx="9418320" cy="4041648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7F8BA-D4CE-4851-8587-FF602FA3D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312228"/>
            <a:ext cx="9418320" cy="914400"/>
          </a:xfrm>
        </p:spPr>
        <p:txBody>
          <a:bodyPr/>
          <a:lstStyle/>
          <a:p>
            <a:r>
              <a:rPr lang="en-US" dirty="0"/>
              <a:t>EXEC TEAM &amp; Important info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50" y="0"/>
            <a:ext cx="4619050" cy="461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9" y="0"/>
            <a:ext cx="5545701" cy="36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304007"/>
            <a:ext cx="10085578" cy="1325562"/>
          </a:xfrm>
        </p:spPr>
        <p:txBody>
          <a:bodyPr/>
          <a:lstStyle/>
          <a:p>
            <a:pPr algn="ctr"/>
            <a:r>
              <a:rPr lang="en-US" dirty="0"/>
              <a:t>Creating A Successful Chapter!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2" y="1924050"/>
            <a:ext cx="1018717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Chapter membership 2016-17: 138 members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Largest increase in chapter membership in WAFBLA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Second largest chapter in WAFBLA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Largest Chapter in Puget Sound Region</a:t>
            </a:r>
          </a:p>
          <a:p>
            <a:pPr marL="274320" lvl="1" indent="0">
              <a:buNone/>
            </a:pPr>
            <a:endParaRPr lang="en-US" sz="2600" b="1" dirty="0"/>
          </a:p>
          <a:p>
            <a:r>
              <a:rPr lang="en-US" sz="2800" b="1" dirty="0"/>
              <a:t>Nationally ranked and recognized chapter</a:t>
            </a:r>
          </a:p>
          <a:p>
            <a:r>
              <a:rPr lang="en-US" sz="2800" b="1" dirty="0"/>
              <a:t>Strong history of high leadership and competition achievement</a:t>
            </a:r>
            <a:endParaRPr lang="en-US" sz="26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762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22" y="-407193"/>
            <a:ext cx="6510528" cy="1325562"/>
          </a:xfrm>
        </p:spPr>
        <p:txBody>
          <a:bodyPr/>
          <a:lstStyle/>
          <a:p>
            <a:pPr algn="ctr"/>
            <a:r>
              <a:rPr lang="en-US" dirty="0"/>
              <a:t>About: Hazen FBLA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2" y="990600"/>
            <a:ext cx="10187178" cy="5594350"/>
          </a:xfrm>
        </p:spPr>
        <p:txBody>
          <a:bodyPr>
            <a:normAutofit/>
          </a:bodyPr>
          <a:lstStyle/>
          <a:p>
            <a:r>
              <a:rPr lang="en-US" sz="2800" b="1" dirty="0"/>
              <a:t>Membership dues: $35.00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Payment Plans available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Free and Reduced Lunch options</a:t>
            </a: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600" b="1" dirty="0"/>
              <a:t>Conferences: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Fall Conference- Tuesday, November 14, 2017- Kitsap CC, Bremerton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Winter Conference- Saturday, February 3, 2018- PLU, Tacoma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State Conference- Wednesday PM, April 4 – Saturday AM, April 7, 2018- Bellevue</a:t>
            </a:r>
          </a:p>
          <a:p>
            <a:pPr marL="274320" lvl="1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2600" b="1" dirty="0">
              <a:solidFill>
                <a:schemeClr val="tx1"/>
              </a:solidFill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470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304007"/>
            <a:ext cx="7018528" cy="1325562"/>
          </a:xfrm>
        </p:spPr>
        <p:txBody>
          <a:bodyPr/>
          <a:lstStyle/>
          <a:p>
            <a:pPr algn="ctr"/>
            <a:r>
              <a:rPr lang="en-US" dirty="0"/>
              <a:t>About: Hazen FBLA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2" y="1924050"/>
            <a:ext cx="1018717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Increase chapter membership by minimum 10 members</a:t>
            </a:r>
            <a:endParaRPr lang="en-US" sz="2600" b="1" dirty="0"/>
          </a:p>
          <a:p>
            <a:r>
              <a:rPr lang="en-US" sz="2800" b="1" dirty="0"/>
              <a:t>Increase amount of student placing at both Winter, State, and National Conference</a:t>
            </a:r>
          </a:p>
          <a:p>
            <a:r>
              <a:rPr lang="en-US" sz="2800" b="1" dirty="0"/>
              <a:t>Assist first year members with competitive events and FBLA works</a:t>
            </a:r>
          </a:p>
          <a:p>
            <a:r>
              <a:rPr lang="en-US" sz="2800" b="1" dirty="0"/>
              <a:t>Increase fundraising efforts for all members</a:t>
            </a:r>
            <a:endParaRPr lang="en-US" sz="26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481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4" y="158749"/>
            <a:ext cx="10866628" cy="6770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Resources: rustybized.weebly.com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06" y="835818"/>
            <a:ext cx="8428004" cy="590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9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304007"/>
            <a:ext cx="7310628" cy="1325562"/>
          </a:xfrm>
        </p:spPr>
        <p:txBody>
          <a:bodyPr/>
          <a:lstStyle/>
          <a:p>
            <a:pPr algn="ctr"/>
            <a:r>
              <a:rPr lang="en-US" dirty="0"/>
              <a:t>Fundraising Opportunity!!!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2" y="1924050"/>
            <a:ext cx="1078407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When: Saturday, September 16, 2017, 7:00 AM – 12:30 PM</a:t>
            </a:r>
          </a:p>
          <a:p>
            <a:r>
              <a:rPr lang="en-US" sz="2800" b="1" dirty="0"/>
              <a:t>Location: Redmond Town Center</a:t>
            </a:r>
          </a:p>
          <a:p>
            <a:r>
              <a:rPr lang="en-US" sz="2800" b="1" dirty="0"/>
              <a:t>What: Sounders FC Rave Green Run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Assistance with registration, packet pickup, baggage check</a:t>
            </a:r>
          </a:p>
          <a:p>
            <a:r>
              <a:rPr lang="en-US" sz="2600" b="1" dirty="0"/>
              <a:t>Donation goes directly to your account specifically for FBLA events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136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304007"/>
            <a:ext cx="7310628" cy="1325562"/>
          </a:xfrm>
        </p:spPr>
        <p:txBody>
          <a:bodyPr/>
          <a:lstStyle/>
          <a:p>
            <a:pPr algn="ctr"/>
            <a:r>
              <a:rPr lang="en-US" dirty="0"/>
              <a:t>Next Chapter Meeting: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2" y="1924050"/>
            <a:ext cx="1078407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When: Tuesday, September 26, 2:15 PM</a:t>
            </a:r>
          </a:p>
          <a:p>
            <a:r>
              <a:rPr lang="en-US" sz="2800" b="1" dirty="0"/>
              <a:t>Location: Lecture Hall</a:t>
            </a:r>
          </a:p>
          <a:p>
            <a:r>
              <a:rPr lang="en-US" sz="2800" b="1" dirty="0"/>
              <a:t>Discussion: Events, General Information, TBD</a:t>
            </a:r>
          </a:p>
          <a:p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QUESTIONS? </a:t>
            </a:r>
          </a:p>
          <a:p>
            <a:pPr marL="0" indent="0" algn="ctr">
              <a:buNone/>
            </a:pPr>
            <a:r>
              <a:rPr lang="en-US" sz="2800" b="1" dirty="0"/>
              <a:t>See Rusty in room 103 at any time</a:t>
            </a:r>
          </a:p>
          <a:p>
            <a:pPr marL="0" indent="0" algn="ctr">
              <a:buNone/>
            </a:pPr>
            <a:r>
              <a:rPr lang="en-US" sz="2800" b="1" dirty="0"/>
              <a:t>peter.rustemeyer@rentonschools.us</a:t>
            </a:r>
          </a:p>
        </p:txBody>
      </p:sp>
    </p:spTree>
    <p:extLst>
      <p:ext uri="{BB962C8B-B14F-4D97-AF65-F5344CB8AC3E}">
        <p14:creationId xmlns:p14="http://schemas.microsoft.com/office/powerpoint/2010/main" val="194297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304007"/>
            <a:ext cx="6510528" cy="1325562"/>
          </a:xfrm>
        </p:spPr>
        <p:txBody>
          <a:bodyPr/>
          <a:lstStyle/>
          <a:p>
            <a:pPr algn="ctr"/>
            <a:r>
              <a:rPr lang="en-US" dirty="0"/>
              <a:t>Rusty</a:t>
            </a:r>
            <a:br>
              <a:rPr lang="en-US" dirty="0"/>
            </a:br>
            <a:r>
              <a:rPr lang="en-US" dirty="0"/>
              <a:t>Chapter Adviser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2" y="1924050"/>
            <a:ext cx="626287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Former 3 time national competitor</a:t>
            </a:r>
          </a:p>
          <a:p>
            <a:r>
              <a:rPr lang="en-US" sz="2800" b="1" dirty="0"/>
              <a:t>Former 2 term state officer</a:t>
            </a:r>
          </a:p>
          <a:p>
            <a:r>
              <a:rPr lang="en-US" sz="2800" b="1" dirty="0"/>
              <a:t>State Office Assistant, Past chapter member, current chapter adviser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1026" name="Picture 2" descr="Image may contain: 1 person, 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966788"/>
            <a:ext cx="5097462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3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98A5-4B24-4C2C-B50A-81B926D0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010"/>
            <a:ext cx="7048500" cy="1325562"/>
          </a:xfrm>
        </p:spPr>
        <p:txBody>
          <a:bodyPr/>
          <a:lstStyle/>
          <a:p>
            <a:pPr algn="ctr"/>
            <a:r>
              <a:rPr lang="en-US" dirty="0"/>
              <a:t>Trista Aoki</a:t>
            </a:r>
            <a:br>
              <a:rPr lang="en-US" dirty="0"/>
            </a:br>
            <a:r>
              <a:rPr lang="en-US" dirty="0"/>
              <a:t>Fundraising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26A8-67F9-4E44-B51C-8465EF9E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72" y="1828800"/>
            <a:ext cx="6751828" cy="4641850"/>
          </a:xfrm>
        </p:spPr>
        <p:txBody>
          <a:bodyPr>
            <a:normAutofit/>
          </a:bodyPr>
          <a:lstStyle/>
          <a:p>
            <a:r>
              <a:rPr lang="en-US" sz="2800" b="1" dirty="0"/>
              <a:t>3rd year member</a:t>
            </a:r>
          </a:p>
          <a:p>
            <a:r>
              <a:rPr lang="en-US" sz="2800" b="1" dirty="0"/>
              <a:t>Senior</a:t>
            </a:r>
          </a:p>
          <a:p>
            <a:r>
              <a:rPr lang="en-US" sz="2800" b="1" dirty="0"/>
              <a:t>Favorite event: Business Ethics</a:t>
            </a:r>
          </a:p>
          <a:p>
            <a:r>
              <a:rPr lang="en-US" sz="2800" b="1" dirty="0"/>
              <a:t>Favorite Food: Soup</a:t>
            </a:r>
          </a:p>
          <a:p>
            <a:r>
              <a:rPr lang="en-US" sz="2800" b="1" dirty="0"/>
              <a:t>Favorite memory: Amy Chin winning Puget Sound Region Vice President!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5F47-1D17-4536-B031-621CADD6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15900"/>
            <a:ext cx="5362702" cy="169544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Eva </a:t>
            </a:r>
            <a:r>
              <a:rPr lang="en-US" sz="4400" dirty="0" err="1"/>
              <a:t>Zumwalt</a:t>
            </a:r>
            <a:br>
              <a:rPr lang="en-US" sz="4400" dirty="0"/>
            </a:br>
            <a:r>
              <a:rPr lang="en-US" sz="4400" dirty="0"/>
              <a:t>Secretary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57" y="577850"/>
            <a:ext cx="5487643" cy="5499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1911347"/>
            <a:ext cx="5419852" cy="464185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2nd year member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Junior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Favorite event: E-Business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Favorite Food: Corn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Special Skill: spending more than $500 on bubble tea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C13D-C79F-49AC-BFDC-F70390ED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22" y="410210"/>
            <a:ext cx="6269228" cy="1325562"/>
          </a:xfrm>
        </p:spPr>
        <p:txBody>
          <a:bodyPr/>
          <a:lstStyle/>
          <a:p>
            <a:pPr algn="ctr"/>
            <a:r>
              <a:rPr lang="en-US" dirty="0"/>
              <a:t>Faith Bae</a:t>
            </a:r>
            <a:br>
              <a:rPr lang="en-US" dirty="0"/>
            </a:br>
            <a:r>
              <a:rPr lang="en-US" dirty="0"/>
              <a:t>Public Relations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FEAB-4DC5-437B-950A-EE19BE33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22" y="1955800"/>
            <a:ext cx="6472428" cy="4641850"/>
          </a:xfrm>
        </p:spPr>
        <p:txBody>
          <a:bodyPr>
            <a:normAutofit/>
          </a:bodyPr>
          <a:lstStyle/>
          <a:p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year in FBLA</a:t>
            </a:r>
          </a:p>
          <a:p>
            <a:r>
              <a:rPr lang="en-US" sz="2800" b="1" dirty="0"/>
              <a:t>Junior</a:t>
            </a:r>
          </a:p>
          <a:p>
            <a:r>
              <a:rPr lang="en-US" sz="2800" b="1" dirty="0"/>
              <a:t>Favorite event: PSA</a:t>
            </a:r>
          </a:p>
          <a:p>
            <a:r>
              <a:rPr lang="en-US" sz="2800" b="1" dirty="0"/>
              <a:t>Special Skill: I can binge watch an entire season in one night, no sleep”</a:t>
            </a:r>
          </a:p>
          <a:p>
            <a:r>
              <a:rPr lang="en-US" sz="2800" b="1" dirty="0"/>
              <a:t>Favorite Memory: placing at Regionals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688347"/>
            <a:ext cx="5492750" cy="54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161A-6CC5-428E-834A-3E4C8F67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5323078" cy="1325562"/>
          </a:xfrm>
        </p:spPr>
        <p:txBody>
          <a:bodyPr/>
          <a:lstStyle/>
          <a:p>
            <a:pPr algn="ctr"/>
            <a:r>
              <a:rPr lang="en-US" dirty="0"/>
              <a:t>Brittany Tang</a:t>
            </a:r>
            <a:br>
              <a:rPr lang="en-US" dirty="0"/>
            </a:br>
            <a:r>
              <a:rPr lang="en-US" dirty="0"/>
              <a:t>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3D5D-5428-4573-8F84-2ABCEBBF6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72" y="1936750"/>
            <a:ext cx="6389878" cy="4584700"/>
          </a:xfrm>
        </p:spPr>
        <p:txBody>
          <a:bodyPr>
            <a:normAutofit/>
          </a:bodyPr>
          <a:lstStyle/>
          <a:p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 year member</a:t>
            </a:r>
          </a:p>
          <a:p>
            <a:r>
              <a:rPr lang="en-US" sz="2800" b="1" dirty="0"/>
              <a:t>Senior</a:t>
            </a:r>
          </a:p>
          <a:p>
            <a:r>
              <a:rPr lang="en-US" sz="2800" b="1" dirty="0"/>
              <a:t>Favorite event: Entrepreneurship </a:t>
            </a:r>
          </a:p>
          <a:p>
            <a:r>
              <a:rPr lang="en-US" sz="2800" b="1" dirty="0"/>
              <a:t>Favorite Food: Fries</a:t>
            </a:r>
          </a:p>
          <a:p>
            <a:r>
              <a:rPr lang="en-US" sz="2800" b="1" dirty="0"/>
              <a:t>Favorite Memory: going to stat for the first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AA8D-EA8A-4511-A77D-293F2BB4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72" y="308610"/>
            <a:ext cx="6535928" cy="1325562"/>
          </a:xfrm>
        </p:spPr>
        <p:txBody>
          <a:bodyPr/>
          <a:lstStyle/>
          <a:p>
            <a:pPr algn="ctr"/>
            <a:r>
              <a:rPr lang="en-US" dirty="0"/>
              <a:t>Ashley Vo</a:t>
            </a:r>
            <a:br>
              <a:rPr lang="en-US" dirty="0"/>
            </a:br>
            <a:r>
              <a:rPr lang="en-US" dirty="0"/>
              <a:t>Vice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3901-B36B-4413-83F4-9E5279E6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22" y="1892300"/>
            <a:ext cx="7685278" cy="4478337"/>
          </a:xfrm>
        </p:spPr>
        <p:txBody>
          <a:bodyPr>
            <a:normAutofit/>
          </a:bodyPr>
          <a:lstStyle/>
          <a:p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 year member</a:t>
            </a:r>
          </a:p>
          <a:p>
            <a:r>
              <a:rPr lang="en-US" sz="2800" b="1" dirty="0"/>
              <a:t>Senior</a:t>
            </a:r>
          </a:p>
          <a:p>
            <a:r>
              <a:rPr lang="en-US" sz="2800" b="1" dirty="0"/>
              <a:t>Favorite Food: Anything from Costco food court</a:t>
            </a:r>
          </a:p>
          <a:p>
            <a:r>
              <a:rPr lang="en-US" sz="2800" b="1" dirty="0"/>
              <a:t>Favorite event: Business Calculations/PSA</a:t>
            </a:r>
            <a:endParaRPr lang="en-US" sz="2800" b="1" dirty="0"/>
          </a:p>
          <a:p>
            <a:r>
              <a:rPr lang="en-US" sz="2800" b="1" dirty="0"/>
              <a:t>Special Skill: Practicing walking in heels on a treadmill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/>
          <a:stretch/>
        </p:blipFill>
        <p:spPr>
          <a:xfrm>
            <a:off x="8277012" y="3492500"/>
            <a:ext cx="3914987" cy="336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9"/>
          <a:stretch/>
        </p:blipFill>
        <p:spPr>
          <a:xfrm>
            <a:off x="8261350" y="1"/>
            <a:ext cx="3930650" cy="4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31F6-CD1A-4B4B-9BC4-763F7802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2" y="384810"/>
            <a:ext cx="5913628" cy="1325562"/>
          </a:xfrm>
        </p:spPr>
        <p:txBody>
          <a:bodyPr/>
          <a:lstStyle/>
          <a:p>
            <a:pPr algn="ctr"/>
            <a:r>
              <a:rPr lang="en-US" dirty="0"/>
              <a:t>Anthony Glaefke</a:t>
            </a:r>
            <a:br>
              <a:rPr lang="en-US" dirty="0"/>
            </a:br>
            <a:r>
              <a:rPr lang="en-US" dirty="0"/>
              <a:t>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AEE3-95E5-49C7-A8DB-A8559AE1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2" y="1816100"/>
            <a:ext cx="606602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 year member</a:t>
            </a:r>
          </a:p>
          <a:p>
            <a:r>
              <a:rPr lang="en-US" sz="2800" b="1" dirty="0"/>
              <a:t>Senior</a:t>
            </a:r>
          </a:p>
          <a:p>
            <a:r>
              <a:rPr lang="en-US" sz="2800" b="1" dirty="0"/>
              <a:t>Favorite Event: Sales Presentation</a:t>
            </a:r>
          </a:p>
          <a:p>
            <a:r>
              <a:rPr lang="en-US" sz="2800" b="1" dirty="0"/>
              <a:t>Favorite Food: Gyros</a:t>
            </a:r>
          </a:p>
          <a:p>
            <a:r>
              <a:rPr lang="en-US" sz="2800" b="1" dirty="0"/>
              <a:t>Favorite Memory: Going home and taking off dress shoes after a competition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13" y="716757"/>
            <a:ext cx="5424487" cy="54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D4E3-CD94-4D8A-BC83-54B2DE86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304007"/>
            <a:ext cx="6510528" cy="1325562"/>
          </a:xfrm>
        </p:spPr>
        <p:txBody>
          <a:bodyPr/>
          <a:lstStyle/>
          <a:p>
            <a:pPr algn="ctr"/>
            <a:r>
              <a:rPr lang="en-US" dirty="0"/>
              <a:t>Amy Chin</a:t>
            </a:r>
            <a:br>
              <a:rPr lang="en-US" dirty="0"/>
            </a:br>
            <a:r>
              <a:rPr lang="en-US" dirty="0"/>
              <a:t>Puget Sound Region 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D0E7C-1A90-4637-82A4-92714CB4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72" y="1924050"/>
            <a:ext cx="6262878" cy="4351337"/>
          </a:xfrm>
        </p:spPr>
        <p:txBody>
          <a:bodyPr>
            <a:normAutofit/>
          </a:bodyPr>
          <a:lstStyle/>
          <a:p>
            <a:r>
              <a:rPr lang="en-US" sz="2800" b="1" dirty="0"/>
              <a:t>4</a:t>
            </a:r>
            <a:r>
              <a:rPr lang="en-US" sz="2800" b="1" baseline="30000" dirty="0"/>
              <a:t>th</a:t>
            </a:r>
            <a:r>
              <a:rPr lang="en-US" sz="2800" b="1" dirty="0"/>
              <a:t> year member</a:t>
            </a:r>
          </a:p>
          <a:p>
            <a:r>
              <a:rPr lang="en-US" sz="2800" b="1" dirty="0"/>
              <a:t>Senior</a:t>
            </a:r>
          </a:p>
          <a:p>
            <a:r>
              <a:rPr lang="en-US" sz="2800" b="1" dirty="0"/>
              <a:t>Favorite event: Business Law</a:t>
            </a:r>
          </a:p>
          <a:p>
            <a:r>
              <a:rPr lang="en-US" sz="2800" b="1" dirty="0"/>
              <a:t>Favorite Food: all of McDonald’s </a:t>
            </a:r>
          </a:p>
          <a:p>
            <a:r>
              <a:rPr lang="en-US" sz="2800" b="1" dirty="0"/>
              <a:t>Favorite Memory: Becoming a State Officer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r="10263"/>
          <a:stretch/>
        </p:blipFill>
        <p:spPr>
          <a:xfrm>
            <a:off x="6671310" y="1028700"/>
            <a:ext cx="552069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465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99</TotalTime>
  <Words>449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Welcome!</vt:lpstr>
      <vt:lpstr>Rusty Chapter Adviser</vt:lpstr>
      <vt:lpstr>Trista Aoki Fundraising Chair</vt:lpstr>
      <vt:lpstr>Eva Zumwalt Secretary</vt:lpstr>
      <vt:lpstr>Faith Bae Public Relations Officer</vt:lpstr>
      <vt:lpstr>Brittany Tang Treasurer</vt:lpstr>
      <vt:lpstr>Ashley Vo Vice President</vt:lpstr>
      <vt:lpstr>Anthony Glaefke President</vt:lpstr>
      <vt:lpstr>Amy Chin Puget Sound Region VP</vt:lpstr>
      <vt:lpstr>Creating A Successful Chapter!</vt:lpstr>
      <vt:lpstr>About: Hazen FBLA </vt:lpstr>
      <vt:lpstr>About: Hazen FBLA Goals </vt:lpstr>
      <vt:lpstr>Resources: rustybized.weebly.com</vt:lpstr>
      <vt:lpstr>Fundraising Opportunity!!!</vt:lpstr>
      <vt:lpstr>Next Chapter Meeting: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 2017/18</dc:title>
  <dc:creator>Anthony Glaefke</dc:creator>
  <cp:lastModifiedBy>Peter Rustemeyer</cp:lastModifiedBy>
  <cp:revision>15</cp:revision>
  <dcterms:created xsi:type="dcterms:W3CDTF">2017-09-13T17:33:46Z</dcterms:created>
  <dcterms:modified xsi:type="dcterms:W3CDTF">2017-09-13T19:18:44Z</dcterms:modified>
</cp:coreProperties>
</file>